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7AF13-2993-4EAE-BB81-D6314FB86756}" v="32" dt="2024-11-03T19:55:3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št Senič" userId="8545db4683ff3cc5" providerId="LiveId" clId="{E417AF13-2993-4EAE-BB81-D6314FB86756}"/>
    <pc:docChg chg="undo custSel addSld delSld modSld">
      <pc:chgData name="Jošt Senič" userId="8545db4683ff3cc5" providerId="LiveId" clId="{E417AF13-2993-4EAE-BB81-D6314FB86756}" dt="2024-11-07T21:02:25.617" v="2488" actId="20577"/>
      <pc:docMkLst>
        <pc:docMk/>
      </pc:docMkLst>
      <pc:sldChg chg="addSp modSp mod setBg">
        <pc:chgData name="Jošt Senič" userId="8545db4683ff3cc5" providerId="LiveId" clId="{E417AF13-2993-4EAE-BB81-D6314FB86756}" dt="2024-11-07T20:28:41.179" v="2464" actId="12"/>
        <pc:sldMkLst>
          <pc:docMk/>
          <pc:sldMk cId="250685451" sldId="257"/>
        </pc:sldMkLst>
        <pc:spChg chg="mod">
          <ac:chgData name="Jošt Senič" userId="8545db4683ff3cc5" providerId="LiveId" clId="{E417AF13-2993-4EAE-BB81-D6314FB86756}" dt="2024-11-03T16:53:46.789" v="71" actId="26606"/>
          <ac:spMkLst>
            <pc:docMk/>
            <pc:sldMk cId="250685451" sldId="257"/>
            <ac:spMk id="2" creationId="{59062D28-5A0D-CD9E-1335-B14A92DD7988}"/>
          </ac:spMkLst>
        </pc:spChg>
        <pc:spChg chg="mod">
          <ac:chgData name="Jošt Senič" userId="8545db4683ff3cc5" providerId="LiveId" clId="{E417AF13-2993-4EAE-BB81-D6314FB86756}" dt="2024-11-07T20:28:41.179" v="2464" actId="12"/>
          <ac:spMkLst>
            <pc:docMk/>
            <pc:sldMk cId="250685451" sldId="257"/>
            <ac:spMk id="3" creationId="{C7AC32B6-507C-1862-3AC3-21BC81A60544}"/>
          </ac:spMkLst>
        </pc:spChg>
        <pc:spChg chg="add">
          <ac:chgData name="Jošt Senič" userId="8545db4683ff3cc5" providerId="LiveId" clId="{E417AF13-2993-4EAE-BB81-D6314FB86756}" dt="2024-11-03T16:53:46.789" v="71" actId="26606"/>
          <ac:spMkLst>
            <pc:docMk/>
            <pc:sldMk cId="250685451" sldId="257"/>
            <ac:spMk id="9" creationId="{D1D34770-47A8-402C-AF23-2B653F2D88C1}"/>
          </ac:spMkLst>
        </pc:spChg>
        <pc:picChg chg="add mod">
          <ac:chgData name="Jošt Senič" userId="8545db4683ff3cc5" providerId="LiveId" clId="{E417AF13-2993-4EAE-BB81-D6314FB86756}" dt="2024-11-03T16:53:46.789" v="71" actId="26606"/>
          <ac:picMkLst>
            <pc:docMk/>
            <pc:sldMk cId="250685451" sldId="257"/>
            <ac:picMk id="4" creationId="{3F57DB39-0F30-7EEE-0D9E-F6BED9709220}"/>
          </ac:picMkLst>
        </pc:picChg>
      </pc:sldChg>
      <pc:sldChg chg="addSp modSp mod setBg">
        <pc:chgData name="Jošt Senič" userId="8545db4683ff3cc5" providerId="LiveId" clId="{E417AF13-2993-4EAE-BB81-D6314FB86756}" dt="2024-11-07T19:52:00.015" v="2239" actId="1076"/>
        <pc:sldMkLst>
          <pc:docMk/>
          <pc:sldMk cId="429032039" sldId="258"/>
        </pc:sldMkLst>
        <pc:spChg chg="add mod">
          <ac:chgData name="Jošt Senič" userId="8545db4683ff3cc5" providerId="LiveId" clId="{E417AF13-2993-4EAE-BB81-D6314FB86756}" dt="2024-11-03T17:01:16.605" v="225" actId="26606"/>
          <ac:spMkLst>
            <pc:docMk/>
            <pc:sldMk cId="429032039" sldId="258"/>
            <ac:spMk id="2" creationId="{72332E70-ECBF-BCB2-DB6D-3335F4A86E9A}"/>
          </ac:spMkLst>
        </pc:spChg>
        <pc:spChg chg="add mod">
          <ac:chgData name="Jošt Senič" userId="8545db4683ff3cc5" providerId="LiveId" clId="{E417AF13-2993-4EAE-BB81-D6314FB86756}" dt="2024-11-07T19:52:00.015" v="2239" actId="1076"/>
          <ac:spMkLst>
            <pc:docMk/>
            <pc:sldMk cId="429032039" sldId="258"/>
            <ac:spMk id="3" creationId="{863B3440-D444-CF3A-EEAF-F1390FE4E486}"/>
          </ac:spMkLst>
        </pc:spChg>
        <pc:spChg chg="add">
          <ac:chgData name="Jošt Senič" userId="8545db4683ff3cc5" providerId="LiveId" clId="{E417AF13-2993-4EAE-BB81-D6314FB86756}" dt="2024-11-03T17:01:16.605" v="225" actId="26606"/>
          <ac:spMkLst>
            <pc:docMk/>
            <pc:sldMk cId="429032039" sldId="258"/>
            <ac:spMk id="9" creationId="{D1D34770-47A8-402C-AF23-2B653F2D88C1}"/>
          </ac:spMkLst>
        </pc:spChg>
        <pc:picChg chg="add mod">
          <ac:chgData name="Jošt Senič" userId="8545db4683ff3cc5" providerId="LiveId" clId="{E417AF13-2993-4EAE-BB81-D6314FB86756}" dt="2024-11-03T17:01:16.605" v="225" actId="26606"/>
          <ac:picMkLst>
            <pc:docMk/>
            <pc:sldMk cId="429032039" sldId="258"/>
            <ac:picMk id="4" creationId="{116DFEA0-10D0-5904-2BD5-7054438B4971}"/>
          </ac:picMkLst>
        </pc:picChg>
      </pc:sldChg>
      <pc:sldChg chg="addSp delSp modSp mod setBg">
        <pc:chgData name="Jošt Senič" userId="8545db4683ff3cc5" providerId="LiveId" clId="{E417AF13-2993-4EAE-BB81-D6314FB86756}" dt="2024-11-07T20:05:01.180" v="2320" actId="20577"/>
        <pc:sldMkLst>
          <pc:docMk/>
          <pc:sldMk cId="2160754857" sldId="259"/>
        </pc:sldMkLst>
        <pc:spChg chg="add mo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2" creationId="{DB405305-9C5C-46CF-3CEB-2E0AD99CD3AB}"/>
          </ac:spMkLst>
        </pc:spChg>
        <pc:spChg chg="add del mod">
          <ac:chgData name="Jošt Senič" userId="8545db4683ff3cc5" providerId="LiveId" clId="{E417AF13-2993-4EAE-BB81-D6314FB86756}" dt="2024-11-03T17:10:36.302" v="307"/>
          <ac:spMkLst>
            <pc:docMk/>
            <pc:sldMk cId="2160754857" sldId="259"/>
            <ac:spMk id="3" creationId="{9741EE13-DACD-DB0B-DBA3-94936FE0EEA5}"/>
          </ac:spMkLst>
        </pc:spChg>
        <pc:spChg chg="add mod">
          <ac:chgData name="Jošt Senič" userId="8545db4683ff3cc5" providerId="LiveId" clId="{E417AF13-2993-4EAE-BB81-D6314FB86756}" dt="2024-11-07T20:05:01.180" v="2320" actId="20577"/>
          <ac:spMkLst>
            <pc:docMk/>
            <pc:sldMk cId="2160754857" sldId="259"/>
            <ac:spMk id="4" creationId="{CA3FAEDB-255E-DAE4-8F22-D89637E2BBEB}"/>
          </ac:spMkLst>
        </pc:spChg>
        <pc:spChg chg="ad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10" creationId="{F13C74B1-5B17-4795-BED0-7140497B445A}"/>
          </ac:spMkLst>
        </pc:spChg>
        <pc:spChg chg="ad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12" creationId="{D4974D33-8DC5-464E-8C6D-BE58F0669C17}"/>
          </ac:spMkLst>
        </pc:spChg>
        <pc:picChg chg="add mod">
          <ac:chgData name="Jošt Senič" userId="8545db4683ff3cc5" providerId="LiveId" clId="{E417AF13-2993-4EAE-BB81-D6314FB86756}" dt="2024-11-03T17:21:24.612" v="437" actId="26606"/>
          <ac:picMkLst>
            <pc:docMk/>
            <pc:sldMk cId="2160754857" sldId="259"/>
            <ac:picMk id="5" creationId="{779B5AEF-1271-C0C4-F71A-D5BBC91AB13C}"/>
          </ac:picMkLst>
        </pc:picChg>
      </pc:sldChg>
      <pc:sldChg chg="addSp delSp modSp mod setBg">
        <pc:chgData name="Jošt Senič" userId="8545db4683ff3cc5" providerId="LiveId" clId="{E417AF13-2993-4EAE-BB81-D6314FB86756}" dt="2024-11-07T20:42:52.771" v="2479" actId="20577"/>
        <pc:sldMkLst>
          <pc:docMk/>
          <pc:sldMk cId="4262907080" sldId="260"/>
        </pc:sldMkLst>
        <pc:spChg chg="add mod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2" creationId="{9BB74134-8330-3B08-3B4E-F7DB85B0EC21}"/>
          </ac:spMkLst>
        </pc:spChg>
        <pc:spChg chg="add del mod">
          <ac:chgData name="Jošt Senič" userId="8545db4683ff3cc5" providerId="LiveId" clId="{E417AF13-2993-4EAE-BB81-D6314FB86756}" dt="2024-11-03T17:23:41.989" v="449"/>
          <ac:spMkLst>
            <pc:docMk/>
            <pc:sldMk cId="4262907080" sldId="260"/>
            <ac:spMk id="3" creationId="{7D7C4AA6-B218-24C3-9E12-B67646C8FCEB}"/>
          </ac:spMkLst>
        </pc:spChg>
        <pc:spChg chg="add mod ord">
          <ac:chgData name="Jošt Senič" userId="8545db4683ff3cc5" providerId="LiveId" clId="{E417AF13-2993-4EAE-BB81-D6314FB86756}" dt="2024-11-07T20:42:52.771" v="2479" actId="20577"/>
          <ac:spMkLst>
            <pc:docMk/>
            <pc:sldMk cId="4262907080" sldId="260"/>
            <ac:spMk id="4" creationId="{52EDAE72-B4B0-1458-32DE-EEE052A8D697}"/>
          </ac:spMkLst>
        </pc:spChg>
        <pc:spChg chg="add del">
          <ac:chgData name="Jošt Senič" userId="8545db4683ff3cc5" providerId="LiveId" clId="{E417AF13-2993-4EAE-BB81-D6314FB86756}" dt="2024-11-03T18:07:32.053" v="672" actId="26606"/>
          <ac:spMkLst>
            <pc:docMk/>
            <pc:sldMk cId="4262907080" sldId="260"/>
            <ac:spMk id="10" creationId="{F13C74B1-5B17-4795-BED0-7140497B445A}"/>
          </ac:spMkLst>
        </pc:spChg>
        <pc:spChg chg="add del">
          <ac:chgData name="Jošt Senič" userId="8545db4683ff3cc5" providerId="LiveId" clId="{E417AF13-2993-4EAE-BB81-D6314FB86756}" dt="2024-11-03T18:07:32.053" v="672" actId="26606"/>
          <ac:spMkLst>
            <pc:docMk/>
            <pc:sldMk cId="4262907080" sldId="260"/>
            <ac:spMk id="12" creationId="{D4974D33-8DC5-464E-8C6D-BE58F0669C17}"/>
          </ac:spMkLst>
        </pc:spChg>
        <pc:spChg chg="add del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14" creationId="{45D37F4E-DDB4-456B-97E0-9937730A039F}"/>
          </ac:spMkLst>
        </pc:spChg>
        <pc:spChg chg="add del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15" creationId="{B2DD41CD-8F47-4F56-AD12-4E2FF7696987}"/>
          </ac:spMkLst>
        </pc:spChg>
        <pc:picChg chg="add mod">
          <ac:chgData name="Jošt Senič" userId="8545db4683ff3cc5" providerId="LiveId" clId="{E417AF13-2993-4EAE-BB81-D6314FB86756}" dt="2024-11-03T18:21:43.893" v="960" actId="26606"/>
          <ac:picMkLst>
            <pc:docMk/>
            <pc:sldMk cId="4262907080" sldId="260"/>
            <ac:picMk id="5" creationId="{5E99BDDA-D0E5-325E-716C-DE033A2571A2}"/>
          </ac:picMkLst>
        </pc:picChg>
      </pc:sldChg>
      <pc:sldChg chg="addSp delSp modSp mod setBg">
        <pc:chgData name="Jošt Senič" userId="8545db4683ff3cc5" providerId="LiveId" clId="{E417AF13-2993-4EAE-BB81-D6314FB86756}" dt="2024-11-03T19:42:43.570" v="1920" actId="26606"/>
        <pc:sldMkLst>
          <pc:docMk/>
          <pc:sldMk cId="785163947" sldId="261"/>
        </pc:sldMkLst>
        <pc:spChg chg="add mo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2" creationId="{F5670F2A-485C-E31F-9664-A00B5855AC0D}"/>
          </ac:spMkLst>
        </pc:spChg>
        <pc:spChg chg="add mod or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" creationId="{D67AF1B3-AFF5-02BC-FE2D-04BFB13EE310}"/>
          </ac:spMkLst>
        </pc:spChg>
        <pc:spChg chg="add del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9" creationId="{04812C46-200A-4DEB-A05E-3ED6C68C2387}"/>
          </ac:spMkLst>
        </pc:spChg>
        <pc:spChg chg="add del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11" creationId="{D1EA859B-E555-4109-94F3-6700E046E008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16" creationId="{231BF440-39FA-4087-84CC-2EEC0BBDAF29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18" creationId="{F04E4CBA-303B-48BD-8451-C2701CB0EEBF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0" creationId="{F6CA58B3-AFCC-4A40-9882-50D5080879B0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2" creationId="{75C56826-D4E5-42ED-8529-079651CB3005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4" creationId="{82095FCE-EF05-4443-B97A-85DEE3A5CA17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6" creationId="{CA00AE6B-AA30-4CF8-BA6F-339B780AD76C}"/>
          </ac:spMkLst>
        </pc:spChg>
        <pc:spChg chg="add del">
          <ac:chgData name="Jošt Senič" userId="8545db4683ff3cc5" providerId="LiveId" clId="{E417AF13-2993-4EAE-BB81-D6314FB86756}" dt="2024-11-03T19:42:43.559" v="1919" actId="26606"/>
          <ac:spMkLst>
            <pc:docMk/>
            <pc:sldMk cId="785163947" sldId="261"/>
            <ac:spMk id="28" creationId="{35C956CA-A8FB-4F91-A258-FBE459CD99FC}"/>
          </ac:spMkLst>
        </pc:spChg>
        <pc:spChg chg="add del">
          <ac:chgData name="Jošt Senič" userId="8545db4683ff3cc5" providerId="LiveId" clId="{E417AF13-2993-4EAE-BB81-D6314FB86756}" dt="2024-11-03T19:42:43.559" v="1919" actId="26606"/>
          <ac:spMkLst>
            <pc:docMk/>
            <pc:sldMk cId="785163947" sldId="261"/>
            <ac:spMk id="29" creationId="{70A48D59-8581-41F7-B529-F4617FE07A9A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5" creationId="{D7A453D2-15D8-4403-815F-291FA16340D9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6" creationId="{E2D3D3F2-ABBB-4453-B1C5-1BEBF7E4DD56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7" creationId="{8161EA6B-09CA-445B-AB0D-8DF76FA92DEF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52" creationId="{B8114C98-A349-4111-A123-E8EAB86ABE30}"/>
          </ac:spMkLst>
        </pc:s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38" creationId="{8214E4A5-A0D2-42C4-8D14-D2A7E495F041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43" creationId="{76B45835-3DB7-4D95-9290-E7C2C3AD13CA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44" creationId="{AF19A774-30A5-488B-9BAF-629C6440294E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53" creationId="{670FB431-AE18-414D-92F4-1D12D1991152}"/>
          </ac:grpSpMkLst>
        </pc:grpChg>
        <pc:picChg chg="add mod ord">
          <ac:chgData name="Jošt Senič" userId="8545db4683ff3cc5" providerId="LiveId" clId="{E417AF13-2993-4EAE-BB81-D6314FB86756}" dt="2024-11-03T19:42:43.570" v="1920" actId="26606"/>
          <ac:picMkLst>
            <pc:docMk/>
            <pc:sldMk cId="785163947" sldId="261"/>
            <ac:picMk id="4" creationId="{93B94AD2-DC9B-153C-3431-17A659E0DA8A}"/>
          </ac:picMkLst>
        </pc:picChg>
        <pc:picChg chg="add mod ord">
          <ac:chgData name="Jošt Senič" userId="8545db4683ff3cc5" providerId="LiveId" clId="{E417AF13-2993-4EAE-BB81-D6314FB86756}" dt="2024-11-03T19:42:43.570" v="1920" actId="26606"/>
          <ac:picMkLst>
            <pc:docMk/>
            <pc:sldMk cId="785163947" sldId="261"/>
            <ac:picMk id="5" creationId="{64FD1779-AD7A-E4F6-8830-8D548FD2F3D9}"/>
          </ac:picMkLst>
        </pc:picChg>
        <pc:cxnChg chg="add del">
          <ac:chgData name="Jošt Senič" userId="8545db4683ff3cc5" providerId="LiveId" clId="{E417AF13-2993-4EAE-BB81-D6314FB86756}" dt="2024-11-03T19:42:43.559" v="1919" actId="26606"/>
          <ac:cxnSpMkLst>
            <pc:docMk/>
            <pc:sldMk cId="785163947" sldId="261"/>
            <ac:cxnSpMk id="30" creationId="{967F2066-0253-4771-A5F6-68111E1FE832}"/>
          </ac:cxnSpMkLst>
        </pc:cxnChg>
      </pc:sldChg>
      <pc:sldChg chg="addSp delSp modSp mod setBg">
        <pc:chgData name="Jošt Senič" userId="8545db4683ff3cc5" providerId="LiveId" clId="{E417AF13-2993-4EAE-BB81-D6314FB86756}" dt="2024-11-07T20:52:30.143" v="2486" actId="20577"/>
        <pc:sldMkLst>
          <pc:docMk/>
          <pc:sldMk cId="3511142677" sldId="262"/>
        </pc:sldMkLst>
        <pc:spChg chg="add mod or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" creationId="{5A3DDF95-2F98-612B-D12D-D004CEA36D20}"/>
          </ac:spMkLst>
        </pc:spChg>
        <pc:spChg chg="add mod ord">
          <ac:chgData name="Jošt Senič" userId="8545db4683ff3cc5" providerId="LiveId" clId="{E417AF13-2993-4EAE-BB81-D6314FB86756}" dt="2024-11-07T20:52:30.143" v="2486" actId="20577"/>
          <ac:spMkLst>
            <pc:docMk/>
            <pc:sldMk cId="3511142677" sldId="262"/>
            <ac:spMk id="3" creationId="{3778A801-D498-AC15-0E6C-F22DAAF6B61C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1" creationId="{B3F59054-3394-4D87-8BD0-A28DCD47F1BC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3" creationId="{2FE0ABA9-CAF1-4816-837D-5F28AAA08E0A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5" creationId="{BC8B9C14-70F0-4F42-85FF-0DD3D5A585A5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7" creationId="{98DE6C44-43F8-4DE4-AB81-66853FFEA09A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9" creationId="{2409529B-9B56-4F10-BE4D-F934DB89E57E}"/>
          </ac:spMkLst>
        </pc:spChg>
        <pc:spChg chg="add del">
          <ac:chgData name="Jošt Senič" userId="8545db4683ff3cc5" providerId="LiveId" clId="{E417AF13-2993-4EAE-BB81-D6314FB86756}" dt="2024-11-03T19:29:30.103" v="1698" actId="26606"/>
          <ac:spMkLst>
            <pc:docMk/>
            <pc:sldMk cId="3511142677" sldId="262"/>
            <ac:spMk id="21" creationId="{AD96FDFD-4E42-4A06-B8B5-768A1DB9C2A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3" creationId="{B43B9CA2-4B31-4ACD-9A9F-B8E6C6420386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4" creationId="{33F94DB1-BC5D-454D-845C-7BA3A1F4699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5" creationId="{5676B86F-860B-4586-BCAA-C0650C09B7B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6" creationId="{8C818ED5-2F56-4171-9445-3AA4F4462396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7" creationId="{DE74FCE8-866C-4AFA-B45C-FACE2A6094E4}"/>
          </ac:spMkLst>
        </pc:spChg>
        <pc:picChg chg="add mo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4" creationId="{578A8B81-DF49-45E9-F2B6-E4B864F0E895}"/>
          </ac:picMkLst>
        </pc:picChg>
        <pc:picChg chg="add mod or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5" creationId="{D3AF0A57-93AB-4A57-56CE-B9512B12A220}"/>
          </ac:picMkLst>
        </pc:picChg>
        <pc:picChg chg="add mod or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6" creationId="{EAE960B7-E4DF-D448-448F-AB5B0123D083}"/>
          </ac:picMkLst>
        </pc:picChg>
      </pc:sldChg>
      <pc:sldChg chg="addSp delSp modSp mod setBg">
        <pc:chgData name="Jošt Senič" userId="8545db4683ff3cc5" providerId="LiveId" clId="{E417AF13-2993-4EAE-BB81-D6314FB86756}" dt="2024-11-03T19:49:29.630" v="2000" actId="20577"/>
        <pc:sldMkLst>
          <pc:docMk/>
          <pc:sldMk cId="1000885916" sldId="263"/>
        </pc:sldMkLst>
        <pc:spChg chg="add mo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2" creationId="{381C173E-BC21-C218-1E3C-0AFD99D5BE27}"/>
          </ac:spMkLst>
        </pc:spChg>
        <pc:spChg chg="add mod ord">
          <ac:chgData name="Jošt Senič" userId="8545db4683ff3cc5" providerId="LiveId" clId="{E417AF13-2993-4EAE-BB81-D6314FB86756}" dt="2024-11-03T19:49:29.630" v="2000" actId="20577"/>
          <ac:spMkLst>
            <pc:docMk/>
            <pc:sldMk cId="1000885916" sldId="263"/>
            <ac:spMk id="3" creationId="{013F0FF4-307E-9919-2008-869F2D00DF16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10" creationId="{D7A453D2-15D8-4403-815F-291FA16340D9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12" creationId="{8161EA6B-09CA-445B-AB0D-8DF76FA92DEF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22" creationId="{B8114C98-A349-4111-A123-E8EAB86ABE30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30" creationId="{E2D3D3F2-ABBB-4453-B1C5-1BEBF7E4DD56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4" creationId="{E36BB3C5-822B-45E1-A81E-5CC3176C61A1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5" creationId="{FB39ECA9-4CDE-4883-98E8-287E905E9F07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6" creationId="{A67483D0-BAEB-4927-88AD-76F5DA8468DE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7" creationId="{0DBB7B12-4298-4CFB-B539-44A91C930328}"/>
          </ac:spMkLst>
        </pc:s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14" creationId="{76B45835-3DB7-4D95-9290-E7C2C3AD13CA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24" creationId="{670FB431-AE18-414D-92F4-1D12D1991152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32" creationId="{8214E4A5-A0D2-42C4-8D14-D2A7E495F041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38" creationId="{AF19A774-30A5-488B-9BAF-629C6440294E}"/>
          </ac:grpSpMkLst>
        </pc:grpChg>
        <pc:picChg chg="add mod">
          <ac:chgData name="Jošt Senič" userId="8545db4683ff3cc5" providerId="LiveId" clId="{E417AF13-2993-4EAE-BB81-D6314FB86756}" dt="2024-11-03T19:44:13.046" v="1924" actId="26606"/>
          <ac:picMkLst>
            <pc:docMk/>
            <pc:sldMk cId="1000885916" sldId="263"/>
            <ac:picMk id="4" creationId="{45309733-394D-C233-68F0-4E2B2AD3FB94}"/>
          </ac:picMkLst>
        </pc:picChg>
        <pc:picChg chg="add mod ord">
          <ac:chgData name="Jošt Senič" userId="8545db4683ff3cc5" providerId="LiveId" clId="{E417AF13-2993-4EAE-BB81-D6314FB86756}" dt="2024-11-03T19:44:13.046" v="1924" actId="26606"/>
          <ac:picMkLst>
            <pc:docMk/>
            <pc:sldMk cId="1000885916" sldId="263"/>
            <ac:picMk id="5" creationId="{69F97F0D-2A78-9AE1-AEBA-A3567F585960}"/>
          </ac:picMkLst>
        </pc:picChg>
      </pc:sldChg>
      <pc:sldChg chg="addSp delSp modSp mod setBg">
        <pc:chgData name="Jošt Senič" userId="8545db4683ff3cc5" providerId="LiveId" clId="{E417AF13-2993-4EAE-BB81-D6314FB86756}" dt="2024-11-03T19:48:09.794" v="1965" actId="26606"/>
        <pc:sldMkLst>
          <pc:docMk/>
          <pc:sldMk cId="814016261" sldId="264"/>
        </pc:sldMkLst>
        <pc:spChg chg="add mod or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2" creationId="{97E7CE0C-EB93-6AB0-01C7-6B533CA0D17E}"/>
          </ac:spMkLst>
        </pc:spChg>
        <pc:spChg chg="add mo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4" creationId="{AEBB9462-6DC5-C228-68EF-A5EC12883D3F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9" creationId="{E91DC736-0EF8-4F87-9146-EBF1D2EE4D3D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1" creationId="{097CD68E-23E3-4007-8847-CD0944C4F7BE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3" creationId="{AF2F604E-43BE-4DC3-B983-E071523364F8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5" creationId="{08C9B587-E65E-4B52-B37C-ABEBB6E87928}"/>
          </ac:spMkLst>
        </pc:spChg>
        <pc:spChg chg="ad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17" creationId="{7D9D36D6-2AC5-46A1-A849-4C82D5264A3A}"/>
          </ac:spMkLst>
        </pc:spChg>
        <pc:picChg chg="add mod ord">
          <ac:chgData name="Jošt Senič" userId="8545db4683ff3cc5" providerId="LiveId" clId="{E417AF13-2993-4EAE-BB81-D6314FB86756}" dt="2024-11-03T19:48:09.794" v="1965" actId="26606"/>
          <ac:picMkLst>
            <pc:docMk/>
            <pc:sldMk cId="814016261" sldId="264"/>
            <ac:picMk id="3" creationId="{B27A1B70-1F0B-9DF7-D68F-993E3D458BA5}"/>
          </ac:picMkLst>
        </pc:picChg>
      </pc:sldChg>
      <pc:sldChg chg="addSp delSp modSp new mod">
        <pc:chgData name="Jošt Senič" userId="8545db4683ff3cc5" providerId="LiveId" clId="{E417AF13-2993-4EAE-BB81-D6314FB86756}" dt="2024-11-07T21:02:25.617" v="2488" actId="20577"/>
        <pc:sldMkLst>
          <pc:docMk/>
          <pc:sldMk cId="366713230" sldId="265"/>
        </pc:sldMkLst>
        <pc:spChg chg="del">
          <ac:chgData name="Jošt Senič" userId="8545db4683ff3cc5" providerId="LiveId" clId="{E417AF13-2993-4EAE-BB81-D6314FB86756}" dt="2024-11-03T19:49:42.564" v="2002" actId="478"/>
          <ac:spMkLst>
            <pc:docMk/>
            <pc:sldMk cId="366713230" sldId="265"/>
            <ac:spMk id="2" creationId="{9A000E3E-756C-216E-93D0-B2CEC1AE6772}"/>
          </ac:spMkLst>
        </pc:spChg>
        <pc:spChg chg="del">
          <ac:chgData name="Jošt Senič" userId="8545db4683ff3cc5" providerId="LiveId" clId="{E417AF13-2993-4EAE-BB81-D6314FB86756}" dt="2024-11-03T19:49:43.544" v="2003" actId="478"/>
          <ac:spMkLst>
            <pc:docMk/>
            <pc:sldMk cId="366713230" sldId="265"/>
            <ac:spMk id="3" creationId="{55A6A0D5-F180-6FCC-47D4-9CB1ECA56240}"/>
          </ac:spMkLst>
        </pc:spChg>
        <pc:spChg chg="add mod">
          <ac:chgData name="Jošt Senič" userId="8545db4683ff3cc5" providerId="LiveId" clId="{E417AF13-2993-4EAE-BB81-D6314FB86756}" dt="2024-11-03T19:50:02.338" v="2012" actId="20577"/>
          <ac:spMkLst>
            <pc:docMk/>
            <pc:sldMk cId="366713230" sldId="265"/>
            <ac:spMk id="4" creationId="{1FCB9407-F960-0029-68EC-24343A436F92}"/>
          </ac:spMkLst>
        </pc:spChg>
        <pc:spChg chg="add del mod">
          <ac:chgData name="Jošt Senič" userId="8545db4683ff3cc5" providerId="LiveId" clId="{E417AF13-2993-4EAE-BB81-D6314FB86756}" dt="2024-11-03T19:50:25.961" v="2034"/>
          <ac:spMkLst>
            <pc:docMk/>
            <pc:sldMk cId="366713230" sldId="265"/>
            <ac:spMk id="5" creationId="{F38D5F3C-E2B9-B4DA-B985-A7E64999CAF0}"/>
          </ac:spMkLst>
        </pc:spChg>
        <pc:spChg chg="add mod">
          <ac:chgData name="Jošt Senič" userId="8545db4683ff3cc5" providerId="LiveId" clId="{E417AF13-2993-4EAE-BB81-D6314FB86756}" dt="2024-11-07T21:02:25.617" v="2488" actId="20577"/>
          <ac:spMkLst>
            <pc:docMk/>
            <pc:sldMk cId="366713230" sldId="265"/>
            <ac:spMk id="6" creationId="{DAFD1607-D1AF-62F5-C377-74D8A7920804}"/>
          </ac:spMkLst>
        </pc:spChg>
      </pc:sldChg>
      <pc:sldChg chg="del">
        <pc:chgData name="Jošt Senič" userId="8545db4683ff3cc5" providerId="LiveId" clId="{E417AF13-2993-4EAE-BB81-D6314FB86756}" dt="2024-11-03T19:48:41.041" v="1968" actId="47"/>
        <pc:sldMkLst>
          <pc:docMk/>
          <pc:sldMk cId="1628212852" sldId="265"/>
        </pc:sldMkLst>
      </pc:sldChg>
      <pc:sldChg chg="del">
        <pc:chgData name="Jošt Senič" userId="8545db4683ff3cc5" providerId="LiveId" clId="{E417AF13-2993-4EAE-BB81-D6314FB86756}" dt="2024-11-03T19:48:40.276" v="1967" actId="47"/>
        <pc:sldMkLst>
          <pc:docMk/>
          <pc:sldMk cId="2043872003" sldId="266"/>
        </pc:sldMkLst>
      </pc:sldChg>
      <pc:sldChg chg="del">
        <pc:chgData name="Jošt Senič" userId="8545db4683ff3cc5" providerId="LiveId" clId="{E417AF13-2993-4EAE-BB81-D6314FB86756}" dt="2024-11-03T19:48:39.261" v="1966" actId="47"/>
        <pc:sldMkLst>
          <pc:docMk/>
          <pc:sldMk cId="149783738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6C98CC-1E64-014D-99DB-7945811C4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FDD18E-38B6-9475-7F9D-E12F83DAC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11C9D5B-BAB1-6567-1700-921D5010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8926029-3B12-14FE-8B05-81476CC3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E81AA84-8B1B-4BE8-367D-61DD1247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9201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AB022F-692D-8857-3A50-7E6361C7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9B180CFE-EE2A-37AA-C942-B96546CBB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7E95402-0901-FAC4-E992-F2C50DDF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5BB7EE20-6C19-6DBC-E418-20CA10B8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DB19AA4-FCE1-B7AC-C031-BB26361E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466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2731850F-CA96-AF31-BBA1-08D8ECB47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3A2D2B4B-55EE-0389-0176-B65E15C9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4CA1F6C-B4BE-1E5D-4096-59BFBDCA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0376940-460A-1DE9-B906-3D425276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5B6AD57-7F36-2461-4F21-4093FC38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322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D81721-B3E3-7623-9192-D55A898D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687E120-D0A6-8B5D-5329-CC49CC98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FD7256D-D23B-12D2-1EAE-D0E8625E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FBE203A-F052-0816-6D26-569DC6E2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A93388F-280D-329A-AFE0-4F7C3A64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3568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B83526-C2A4-5EB3-CEBE-F130E5F2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B304BD0-F518-2441-1353-9A6F03942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08CC0A85-2314-7D95-CE72-C51880BD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A81ED77-19A8-8D30-7122-F20A81DF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7C41EE4-FFC8-F108-18B7-EE1CE163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978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2FADA0-8517-A962-54CC-E9DDFFBB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19BAFE8-516B-DECC-4413-0F3AA66AE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AFEAC1C3-ED65-DEA4-A295-86D640C1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59803FAE-6EEC-5275-1E03-D76AA878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257D02B-09DC-17DF-8CA0-B533251B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E70B1ED9-7F92-5337-90AD-997C16DB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9539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46E8B3-D999-B64A-35F5-9107A19A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AF72F27-788D-3133-C21A-659C4B18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6EE0C8AF-30A2-2ABE-D253-BF244735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3F4AF1CA-8D3A-D969-35CC-F16FD4E1D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CDB725C7-B6EA-DB8B-9355-3B0AD2B2A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7D1DBF03-FE7B-B875-AC8F-A34246C7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C01E66D8-172E-6751-313A-B7F1C57A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71AAF6FC-FB6B-DFFA-3DC8-4DEC8DC0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94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4B29C4-A367-91D8-AAA6-E33644CA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060D1130-55BA-E42A-5567-956A59FB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7B5C1B11-0C20-3281-88D7-06C1EDE8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3718F25C-FB54-ACD0-6E38-412ECB7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850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3573607B-3B23-10CA-D6F2-4D85C300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962FC6F9-5F2C-579E-13ED-7FA0714B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D657A463-463A-4D41-89A9-CD65B0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2030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DB9B89-7125-1545-A4C5-A75DFF66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0BA4B62-20DE-1DD5-A9C1-9619A538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5299E9A-5815-290D-AFBF-BF77F23C0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32440A6-0CE6-5081-7136-0F4CCC63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2AB7497B-6447-89FA-CB6C-AA9D5FB5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D41EE58-9DAD-F335-3B79-F6FE089F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198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C30ED4-53FD-38DE-3227-699FE2D1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9FAD24D0-D610-506D-B054-50547B0CC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995F6690-E87C-9348-D58A-EDDB19A54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454B4FF6-9A19-1488-6599-159890C1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3E331663-2A09-D058-7F55-2321D93D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8B19A1F-C6A0-662D-79C3-6769129A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889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6D10B45-263E-C4F3-B9F1-3E8479F4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19FE692-8C7F-E6B0-0E9A-59D63954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F59BEE7-D544-7931-76BA-84504ED92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CA7F3-8813-4A2B-9FD5-4033D047FF1B}" type="datetimeFigureOut">
              <a:rPr lang="sl-SI" smtClean="0"/>
              <a:t>7. 11. 2024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EA29842-13B9-B5AB-D97D-37B27F5FB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AD7EFFB-5536-8C5B-3B2C-3F40C38CC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7017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harlemag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1449FE39-5E87-C3A2-C81F-D4E4CB032F61}"/>
              </a:ext>
            </a:extLst>
          </p:cNvPr>
          <p:cNvSpPr txBox="1"/>
          <p:nvPr/>
        </p:nvSpPr>
        <p:spPr>
          <a:xfrm>
            <a:off x="640080" y="640080"/>
            <a:ext cx="68945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+mj-lt"/>
                <a:ea typeface="+mj-ea"/>
                <a:cs typeface="+mj-cs"/>
              </a:rPr>
              <a:t>KAREL VELIKI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54A0440B-1811-6923-A022-ACADE225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0" r="4566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B065BF21-F7BD-449A-7E4F-B7223C517056}"/>
              </a:ext>
            </a:extLst>
          </p:cNvPr>
          <p:cNvSpPr txBox="1"/>
          <p:nvPr/>
        </p:nvSpPr>
        <p:spPr>
          <a:xfrm>
            <a:off x="759646" y="4763069"/>
            <a:ext cx="31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AVTOR: Jošt Senič</a:t>
            </a:r>
          </a:p>
        </p:txBody>
      </p:sp>
    </p:spTree>
    <p:extLst>
      <p:ext uri="{BB962C8B-B14F-4D97-AF65-F5344CB8AC3E}">
        <p14:creationId xmlns:p14="http://schemas.microsoft.com/office/powerpoint/2010/main" val="796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jeZBesedilom 3">
            <a:extLst>
              <a:ext uri="{FF2B5EF4-FFF2-40B4-BE49-F238E27FC236}">
                <a16:creationId xmlns:a16="http://schemas.microsoft.com/office/drawing/2014/main" id="{1FCB9407-F960-0029-68EC-24343A436F92}"/>
              </a:ext>
            </a:extLst>
          </p:cNvPr>
          <p:cNvSpPr txBox="1"/>
          <p:nvPr/>
        </p:nvSpPr>
        <p:spPr>
          <a:xfrm>
            <a:off x="401444" y="327102"/>
            <a:ext cx="606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dirty="0"/>
              <a:t>Viri</a:t>
            </a:r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DAFD1607-D1AF-62F5-C377-74D8A7920804}"/>
              </a:ext>
            </a:extLst>
          </p:cNvPr>
          <p:cNvSpPr txBox="1"/>
          <p:nvPr/>
        </p:nvSpPr>
        <p:spPr>
          <a:xfrm>
            <a:off x="495591" y="1277368"/>
            <a:ext cx="491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Literatura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Kdo je ustvaril zgodovino (Elizabeth Floyd, </a:t>
            </a:r>
            <a:r>
              <a:rPr lang="sl-SI" dirty="0" err="1"/>
              <a:t>Geoffrey</a:t>
            </a:r>
            <a:r>
              <a:rPr lang="sl-SI" dirty="0"/>
              <a:t> </a:t>
            </a:r>
            <a:r>
              <a:rPr lang="sl-SI" dirty="0" err="1"/>
              <a:t>Hindley</a:t>
            </a:r>
            <a:r>
              <a:rPr lang="sl-S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Zgodovinski atlas (</a:t>
            </a:r>
            <a:r>
              <a:rPr lang="sl-SI" dirty="0" err="1"/>
              <a:t>dragan</a:t>
            </a:r>
            <a:r>
              <a:rPr lang="sl-SI" dirty="0"/>
              <a:t> potočnik)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Med križem in polmesecem (</a:t>
            </a:r>
            <a:r>
              <a:rPr lang="sl-SI" dirty="0" err="1"/>
              <a:t>Allan</a:t>
            </a:r>
            <a:r>
              <a:rPr lang="sl-SI" dirty="0"/>
              <a:t> 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  <a:p>
            <a:r>
              <a:rPr lang="sl-SI" dirty="0"/>
              <a:t>Splet: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>
                <a:hlinkClick r:id="rId2"/>
              </a:rPr>
              <a:t>https://en.wikipedia.org/wiki/Charlemagne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671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0079-6F9D-E9C2-09E9-13C6901E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59062D28-5A0D-CD9E-1335-B14A92DD7988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KDO JE BIL?</a:t>
            </a: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C7AC32B6-507C-1862-3AC3-21BC81A60544}"/>
              </a:ext>
            </a:extLst>
          </p:cNvPr>
          <p:cNvSpPr txBox="1"/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Rojstvo</a:t>
            </a:r>
            <a:r>
              <a:rPr lang="sl-SI" sz="2000" dirty="0"/>
              <a:t> -</a:t>
            </a:r>
            <a:r>
              <a:rPr lang="en-US" sz="2000" dirty="0"/>
              <a:t> 742 (</a:t>
            </a:r>
            <a:r>
              <a:rPr lang="en-US" sz="2000" dirty="0" err="1"/>
              <a:t>ni</a:t>
            </a:r>
            <a:r>
              <a:rPr lang="en-US" sz="2000" dirty="0"/>
              <a:t> </a:t>
            </a:r>
            <a:r>
              <a:rPr lang="en-US" sz="2000" dirty="0" err="1"/>
              <a:t>točno</a:t>
            </a:r>
            <a:r>
              <a:rPr lang="en-US" sz="2000" dirty="0"/>
              <a:t> </a:t>
            </a:r>
            <a:r>
              <a:rPr lang="en-US" sz="2000" dirty="0" err="1"/>
              <a:t>znano</a:t>
            </a:r>
            <a:r>
              <a:rPr lang="en-US" sz="2000" dirty="0"/>
              <a:t>)</a:t>
            </a:r>
            <a:r>
              <a:rPr lang="sl-SI" sz="2000" dirty="0"/>
              <a:t> Pipin Mali / </a:t>
            </a:r>
            <a:r>
              <a:rPr lang="sl-SI" sz="2000" dirty="0" err="1"/>
              <a:t>Bertrada</a:t>
            </a:r>
            <a:endParaRPr lang="en-US" sz="2000" dirty="0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Frankovski</a:t>
            </a:r>
            <a:r>
              <a:rPr lang="en-US" sz="2000" dirty="0"/>
              <a:t> </a:t>
            </a:r>
            <a:r>
              <a:rPr lang="en-US" sz="2000" dirty="0" err="1"/>
              <a:t>kralj</a:t>
            </a:r>
            <a:r>
              <a:rPr lang="en-US" sz="2000" dirty="0"/>
              <a:t> - 768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Lombardski</a:t>
            </a:r>
            <a:r>
              <a:rPr lang="en-US" sz="2000" dirty="0"/>
              <a:t> </a:t>
            </a:r>
            <a:r>
              <a:rPr lang="en-US" sz="2000" dirty="0" err="1"/>
              <a:t>kralj</a:t>
            </a:r>
            <a:r>
              <a:rPr lang="en-US" sz="2000" dirty="0"/>
              <a:t> (</a:t>
            </a:r>
            <a:r>
              <a:rPr lang="en-US" sz="2000" i="1" dirty="0"/>
              <a:t>rex </a:t>
            </a:r>
            <a:r>
              <a:rPr lang="en-US" sz="2000" i="1" dirty="0" err="1"/>
              <a:t>Langobardorum</a:t>
            </a:r>
            <a:r>
              <a:rPr lang="en-US" sz="2000" dirty="0"/>
              <a:t>) - 774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Rimski</a:t>
            </a:r>
            <a:r>
              <a:rPr lang="en-US" sz="2000" dirty="0"/>
              <a:t> </a:t>
            </a:r>
            <a:r>
              <a:rPr lang="en-US" sz="2000" dirty="0" err="1"/>
              <a:t>cesar</a:t>
            </a:r>
            <a:r>
              <a:rPr lang="en-US" sz="2000" dirty="0"/>
              <a:t> (</a:t>
            </a:r>
            <a:r>
              <a:rPr lang="en-US" sz="2000" i="1" dirty="0"/>
              <a:t>Imperator Romanorum</a:t>
            </a:r>
            <a:r>
              <a:rPr lang="en-US" sz="2000" dirty="0"/>
              <a:t>) - 800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F57DB39-0F30-7EEE-0D9E-F6BED970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4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68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2D644-8EFA-B9DE-6DC1-35D60D91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72332E70-ECBF-BCB2-DB6D-3335F4A86E9A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OTROŠTVO IN ZGODNJA LETA</a:t>
            </a: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863B3440-D444-CF3A-EEAF-F1390FE4E486}"/>
              </a:ext>
            </a:extLst>
          </p:cNvPr>
          <p:cNvSpPr txBox="1"/>
          <p:nvPr/>
        </p:nvSpPr>
        <p:spPr>
          <a:xfrm>
            <a:off x="836679" y="2097940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Frankovska</a:t>
            </a:r>
            <a:r>
              <a:rPr lang="en-US" sz="2000" dirty="0"/>
              <a:t> </a:t>
            </a:r>
            <a:r>
              <a:rPr lang="en-US" sz="2000" dirty="0" err="1"/>
              <a:t>kraljeva</a:t>
            </a:r>
            <a:r>
              <a:rPr lang="en-US" sz="2000" dirty="0"/>
              <a:t> </a:t>
            </a:r>
            <a:r>
              <a:rPr lang="en-US" sz="2000" dirty="0" err="1"/>
              <a:t>družina</a:t>
            </a:r>
            <a:endParaRPr lang="sl-SI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2000" dirty="0"/>
              <a:t>Brat </a:t>
            </a:r>
            <a:r>
              <a:rPr lang="sl-SI" sz="2000" dirty="0" err="1"/>
              <a:t>Karloman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Cerkev</a:t>
            </a:r>
            <a:endParaRPr lang="sl-SI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2000" dirty="0"/>
              <a:t>Cerkvena in vojaška vzgoja</a:t>
            </a:r>
            <a:endParaRPr lang="en-US" sz="20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16DFEA0-10D0-5904-2BD5-7054438B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03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080B8-58D2-8AC1-BE41-95F2DBA6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DB405305-9C5C-46CF-3CEB-2E0AD99CD3AB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latin typeface="+mj-lt"/>
                <a:ea typeface="+mj-ea"/>
                <a:cs typeface="+mj-cs"/>
              </a:rPr>
              <a:t>Prevzem</a:t>
            </a:r>
            <a:r>
              <a:rPr lang="en-US" sz="4200" b="1" dirty="0"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latin typeface="+mj-lt"/>
                <a:ea typeface="+mj-ea"/>
                <a:cs typeface="+mj-cs"/>
              </a:rPr>
              <a:t>prestola</a:t>
            </a:r>
            <a:r>
              <a:rPr lang="en-US" sz="4200" b="1" dirty="0">
                <a:latin typeface="+mj-lt"/>
                <a:ea typeface="+mj-ea"/>
                <a:cs typeface="+mj-cs"/>
              </a:rPr>
              <a:t> in </a:t>
            </a:r>
            <a:r>
              <a:rPr lang="en-US" sz="4200" b="1" dirty="0" err="1">
                <a:latin typeface="+mj-lt"/>
                <a:ea typeface="+mj-ea"/>
                <a:cs typeface="+mj-cs"/>
              </a:rPr>
              <a:t>začetki</a:t>
            </a:r>
            <a:r>
              <a:rPr lang="en-US" sz="4200" b="1" dirty="0">
                <a:latin typeface="+mj-lt"/>
                <a:ea typeface="+mj-ea"/>
                <a:cs typeface="+mj-cs"/>
              </a:rPr>
              <a:t> </a:t>
            </a:r>
            <a:r>
              <a:rPr lang="en-US" sz="4200" b="1" dirty="0" err="1">
                <a:latin typeface="+mj-lt"/>
                <a:ea typeface="+mj-ea"/>
                <a:cs typeface="+mj-cs"/>
              </a:rPr>
              <a:t>vladanja</a:t>
            </a:r>
            <a:endParaRPr 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CA3FAEDB-255E-DAE4-8F22-D89637E2BBE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768 </a:t>
            </a:r>
            <a:r>
              <a:rPr lang="en-US" sz="2200" dirty="0" err="1"/>
              <a:t>prevzame</a:t>
            </a:r>
            <a:r>
              <a:rPr lang="en-US" sz="2200" dirty="0"/>
              <a:t> </a:t>
            </a:r>
            <a:r>
              <a:rPr lang="en-US" sz="2200" dirty="0" err="1"/>
              <a:t>prestol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Skupno</a:t>
            </a:r>
            <a:r>
              <a:rPr lang="en-US" sz="2200" dirty="0"/>
              <a:t> </a:t>
            </a:r>
            <a:r>
              <a:rPr lang="en-US" sz="2200" dirty="0" err="1"/>
              <a:t>vladanje</a:t>
            </a:r>
            <a:r>
              <a:rPr lang="en-US" sz="2200" dirty="0"/>
              <a:t> do 771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Zaščitnik</a:t>
            </a:r>
            <a:r>
              <a:rPr lang="en-US" sz="2200" dirty="0"/>
              <a:t> </a:t>
            </a:r>
            <a:r>
              <a:rPr lang="en-US" sz="2200" dirty="0" err="1"/>
              <a:t>krščanstva</a:t>
            </a:r>
            <a:r>
              <a:rPr lang="en-US" sz="22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Prevzem</a:t>
            </a:r>
            <a:r>
              <a:rPr lang="en-US" sz="2200" dirty="0"/>
              <a:t> </a:t>
            </a:r>
            <a:r>
              <a:rPr lang="en-US" sz="2200" dirty="0" err="1"/>
              <a:t>oblasti</a:t>
            </a:r>
            <a:r>
              <a:rPr lang="en-US" sz="2200" dirty="0"/>
              <a:t> </a:t>
            </a:r>
            <a:r>
              <a:rPr lang="en-US" sz="2200" dirty="0" err="1"/>
              <a:t>nad</a:t>
            </a:r>
            <a:r>
              <a:rPr lang="en-US" sz="2200" dirty="0"/>
              <a:t> L</a:t>
            </a:r>
            <a:r>
              <a:rPr lang="sl-SI" sz="2200" dirty="0" err="1"/>
              <a:t>ango</a:t>
            </a:r>
            <a:r>
              <a:rPr lang="en-US" sz="2200" dirty="0" err="1"/>
              <a:t>bardi</a:t>
            </a:r>
            <a:r>
              <a:rPr lang="en-US" sz="2200" dirty="0"/>
              <a:t> (</a:t>
            </a:r>
            <a:r>
              <a:rPr lang="en-US" sz="2200" dirty="0" err="1"/>
              <a:t>pomoč</a:t>
            </a:r>
            <a:r>
              <a:rPr lang="en-US" sz="2200" dirty="0"/>
              <a:t> </a:t>
            </a:r>
            <a:r>
              <a:rPr lang="en-US" sz="2200" dirty="0" err="1"/>
              <a:t>rimski</a:t>
            </a:r>
            <a:r>
              <a:rPr lang="en-US" sz="2200" dirty="0"/>
              <a:t> </a:t>
            </a:r>
            <a:r>
              <a:rPr lang="en-US" sz="2200" dirty="0" err="1"/>
              <a:t>cerkvi</a:t>
            </a:r>
            <a:r>
              <a:rPr lang="en-US" sz="2200" dirty="0"/>
              <a:t>)</a:t>
            </a:r>
            <a:r>
              <a:rPr lang="sl-SI" sz="2200" dirty="0"/>
              <a:t> - 773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79B5AEF-1271-C0C4-F71A-D5BBC91A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6" r="411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075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014E8-2B7F-5E85-1A5A-290D0712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>
            <a:extLst>
              <a:ext uri="{FF2B5EF4-FFF2-40B4-BE49-F238E27FC236}">
                <a16:creationId xmlns:a16="http://schemas.microsoft.com/office/drawing/2014/main" id="{9BB74134-8330-3B08-3B4E-F7DB85B0EC21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Ozemeljske širitve in vojaške zmage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E99BDDA-D0E5-325E-716C-DE033A25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5" r="375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52EDAE72-B4B0-1458-32DE-EEE052A8D697}"/>
              </a:ext>
            </a:extLst>
          </p:cNvPr>
          <p:cNvSpPr txBox="1"/>
          <p:nvPr/>
        </p:nvSpPr>
        <p:spPr>
          <a:xfrm>
            <a:off x="6417734" y="2614612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Sasi</a:t>
            </a:r>
            <a:r>
              <a:rPr lang="en-US" dirty="0"/>
              <a:t>, </a:t>
            </a:r>
            <a:r>
              <a:rPr lang="en-US" dirty="0" err="1"/>
              <a:t>nasprotniki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SV </a:t>
            </a:r>
            <a:r>
              <a:rPr lang="en-US" dirty="0" err="1"/>
              <a:t>države</a:t>
            </a:r>
            <a:r>
              <a:rPr lang="en-US" dirty="0"/>
              <a:t> (3 </a:t>
            </a:r>
            <a:r>
              <a:rPr lang="en-US" dirty="0" err="1"/>
              <a:t>desetletja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l-SI" dirty="0"/>
              <a:t>  </a:t>
            </a:r>
            <a:r>
              <a:rPr lang="en-US" dirty="0"/>
              <a:t>        - </a:t>
            </a:r>
            <a:r>
              <a:rPr lang="en-US" dirty="0" err="1"/>
              <a:t>Drakonski</a:t>
            </a:r>
            <a:r>
              <a:rPr lang="en-US" dirty="0"/>
              <a:t> </a:t>
            </a:r>
            <a:r>
              <a:rPr lang="en-US" dirty="0" err="1"/>
              <a:t>zakoni</a:t>
            </a:r>
            <a:r>
              <a:rPr lang="en-US" dirty="0"/>
              <a:t> (</a:t>
            </a:r>
            <a:r>
              <a:rPr lang="en-US" dirty="0" err="1"/>
              <a:t>Krščanska</a:t>
            </a:r>
            <a:r>
              <a:rPr lang="en-US" dirty="0"/>
              <a:t> vera)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Ustanovil</a:t>
            </a:r>
            <a:r>
              <a:rPr lang="en-US" dirty="0"/>
              <a:t> je </a:t>
            </a:r>
            <a:r>
              <a:rPr lang="en-US" b="1" dirty="0"/>
              <a:t>Marke </a:t>
            </a:r>
            <a:r>
              <a:rPr lang="en-US" dirty="0"/>
              <a:t>(</a:t>
            </a:r>
            <a:r>
              <a:rPr lang="sl-SI" dirty="0"/>
              <a:t>markizi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 </a:t>
            </a:r>
            <a:r>
              <a:rPr lang="en-US" dirty="0" err="1"/>
              <a:t>Španska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Muslimani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</a:t>
            </a:r>
            <a:r>
              <a:rPr lang="sl-SI" b="1" dirty="0"/>
              <a:t> </a:t>
            </a:r>
            <a:r>
              <a:rPr lang="en-US" b="1" dirty="0"/>
              <a:t>  </a:t>
            </a:r>
            <a:r>
              <a:rPr lang="en-US" dirty="0"/>
              <a:t>- </a:t>
            </a:r>
            <a:r>
              <a:rPr lang="en-US" dirty="0" err="1"/>
              <a:t>Bretonska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Kelti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Lužiških</a:t>
            </a:r>
            <a:r>
              <a:rPr lang="en-US" dirty="0"/>
              <a:t> </a:t>
            </a:r>
            <a:r>
              <a:rPr lang="en-US" dirty="0" err="1"/>
              <a:t>Srbov</a:t>
            </a:r>
            <a:r>
              <a:rPr lang="en-US" dirty="0"/>
              <a:t> (</a:t>
            </a:r>
            <a:r>
              <a:rPr lang="en-US" dirty="0" err="1"/>
              <a:t>Slovani</a:t>
            </a:r>
            <a:r>
              <a:rPr lang="en-US" dirty="0"/>
              <a:t>, </a:t>
            </a:r>
            <a:r>
              <a:rPr lang="en-US" dirty="0" err="1"/>
              <a:t>Vendi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 err="1"/>
              <a:t>Panonska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porečje</a:t>
            </a:r>
            <a:r>
              <a:rPr lang="en-US" dirty="0"/>
              <a:t> </a:t>
            </a:r>
            <a:r>
              <a:rPr lang="en-US" dirty="0" err="1"/>
              <a:t>Donave</a:t>
            </a:r>
            <a:r>
              <a:rPr lang="en-US" dirty="0"/>
              <a:t>)</a:t>
            </a:r>
            <a:endParaRPr lang="sl-SI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dirty="0"/>
              <a:t>Avarski obroč (Donava - Tisa) – 796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l-SI" dirty="0"/>
              <a:t>          - Bavarska (</a:t>
            </a:r>
            <a:r>
              <a:rPr lang="sl-SI" dirty="0" err="1"/>
              <a:t>Tasilo</a:t>
            </a:r>
            <a:r>
              <a:rPr lang="sl-SI" dirty="0"/>
              <a:t> III.)</a:t>
            </a:r>
          </a:p>
        </p:txBody>
      </p:sp>
    </p:spTree>
    <p:extLst>
      <p:ext uri="{BB962C8B-B14F-4D97-AF65-F5344CB8AC3E}">
        <p14:creationId xmlns:p14="http://schemas.microsoft.com/office/powerpoint/2010/main" val="426290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F1227-8700-1406-9637-D48A5014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76B45835-3DB7-4D95-9290-E7C2C3AD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A86C3D-5E02-4EC9-A07B-6786E96E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2A1BCCA4-FEFE-4004-9DD5-96DC53BFB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025533-FEDC-498B-B634-AACB9C542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23">
              <a:extLst>
                <a:ext uri="{FF2B5EF4-FFF2-40B4-BE49-F238E27FC236}">
                  <a16:creationId xmlns:a16="http://schemas.microsoft.com/office/drawing/2014/main" id="{4BCB9B21-6FC4-4E75-9B78-CBF71076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5F2E95-7169-4456-9FD1-FD404A2B1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DC39C303-7680-46A4-83C1-D77C74DEA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F5670F2A-485C-E31F-9664-A00B5855AC0D}"/>
              </a:ext>
            </a:extLst>
          </p:cNvPr>
          <p:cNvSpPr txBox="1"/>
          <p:nvPr/>
        </p:nvSpPr>
        <p:spPr>
          <a:xfrm>
            <a:off x="630936" y="4018137"/>
            <a:ext cx="4550664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Ustanovitev Svetega rimskega cesarstva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4FD1779-AD7A-E4F6-8830-8D548FD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3" r="9204" b="2"/>
          <a:stretch/>
        </p:blipFill>
        <p:spPr>
          <a:xfrm>
            <a:off x="626592" y="344770"/>
            <a:ext cx="4573404" cy="34903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Slika 3">
            <a:extLst>
              <a:ext uri="{FF2B5EF4-FFF2-40B4-BE49-F238E27FC236}">
                <a16:creationId xmlns:a16="http://schemas.microsoft.com/office/drawing/2014/main" id="{93B94AD2-DC9B-153C-3431-17A659E0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31" b="2"/>
          <a:stretch/>
        </p:blipFill>
        <p:spPr>
          <a:xfrm>
            <a:off x="5470050" y="341641"/>
            <a:ext cx="5992303" cy="3490370"/>
          </a:xfrm>
          <a:prstGeom prst="rect">
            <a:avLst/>
          </a:prstGeom>
        </p:spPr>
      </p:pic>
      <p:sp>
        <p:nvSpPr>
          <p:cNvPr id="3" name="PoljeZBesedilom 2">
            <a:extLst>
              <a:ext uri="{FF2B5EF4-FFF2-40B4-BE49-F238E27FC236}">
                <a16:creationId xmlns:a16="http://schemas.microsoft.com/office/drawing/2014/main" id="{D67AF1B3-AFF5-02BC-FE2D-04BFB13EE310}"/>
              </a:ext>
            </a:extLst>
          </p:cNvPr>
          <p:cNvSpPr txBox="1"/>
          <p:nvPr/>
        </p:nvSpPr>
        <p:spPr>
          <a:xfrm>
            <a:off x="5486080" y="4018143"/>
            <a:ext cx="5994666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800 v Rimu Papež Leon III. okrona Karla Velikega za Rimskega cesarja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Zaradi nestrinjanja z Bizancem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Zaradi varnosti (zaščitnik krščanstva)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cezaropapizem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812 Karla Velikega za cesarja sprejme tudi Bizanc</a:t>
            </a:r>
          </a:p>
        </p:txBody>
      </p:sp>
    </p:spTree>
    <p:extLst>
      <p:ext uri="{BB962C8B-B14F-4D97-AF65-F5344CB8AC3E}">
        <p14:creationId xmlns:p14="http://schemas.microsoft.com/office/powerpoint/2010/main" val="78516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D391E-08BD-5F1C-F10A-70EB2B542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78A8B81-DF49-45E9-F2B6-E4B864F0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25" r="12639" b="-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EAE960B7-E4DF-D448-448F-AB5B0123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" r="13887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3AF0A57-93AB-4A57-56CE-B9512B12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83" r="-1" b="-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4" name="Freeform: Shape 12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5A3DDF95-2F98-612B-D12D-D004CEA36D20}"/>
              </a:ext>
            </a:extLst>
          </p:cNvPr>
          <p:cNvSpPr txBox="1"/>
          <p:nvPr/>
        </p:nvSpPr>
        <p:spPr>
          <a:xfrm>
            <a:off x="448056" y="685800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Reforme in Karolinška renesansa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778A801-D498-AC15-0E6C-F22DAAF6B61C}"/>
              </a:ext>
            </a:extLst>
          </p:cNvPr>
          <p:cNvSpPr txBox="1"/>
          <p:nvPr/>
        </p:nvSpPr>
        <p:spPr>
          <a:xfrm>
            <a:off x="448056" y="2514600"/>
            <a:ext cx="4922338" cy="3666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Karolinška</a:t>
            </a:r>
            <a:r>
              <a:rPr lang="en-US" sz="1900" dirty="0"/>
              <a:t> </a:t>
            </a:r>
            <a:r>
              <a:rPr lang="en-US" sz="1900" dirty="0" err="1"/>
              <a:t>renesansa</a:t>
            </a:r>
            <a:r>
              <a:rPr lang="en-US" sz="1900" dirty="0"/>
              <a:t> – </a:t>
            </a:r>
            <a:r>
              <a:rPr lang="en-US" sz="1900" dirty="0" err="1"/>
              <a:t>kulturna</a:t>
            </a:r>
            <a:r>
              <a:rPr lang="en-US" sz="1900" dirty="0"/>
              <a:t> in </a:t>
            </a:r>
            <a:r>
              <a:rPr lang="en-US" sz="1900" dirty="0" err="1"/>
              <a:t>intelektualna</a:t>
            </a:r>
            <a:r>
              <a:rPr lang="en-US" sz="1900" dirty="0"/>
              <a:t> </a:t>
            </a:r>
            <a:r>
              <a:rPr lang="en-US" sz="1900" dirty="0" err="1"/>
              <a:t>prenova</a:t>
            </a:r>
            <a:r>
              <a:rPr lang="sl-SI" sz="1900" dirty="0"/>
              <a:t> (780)</a:t>
            </a: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Ustanovil</a:t>
            </a:r>
            <a:r>
              <a:rPr lang="en-US" sz="1900" dirty="0"/>
              <a:t> je </a:t>
            </a:r>
            <a:r>
              <a:rPr lang="en-US" sz="1900" dirty="0" err="1"/>
              <a:t>nekaj</a:t>
            </a:r>
            <a:r>
              <a:rPr lang="en-US" sz="1900" dirty="0"/>
              <a:t> </a:t>
            </a:r>
            <a:r>
              <a:rPr lang="en-US" sz="1900" dirty="0" err="1"/>
              <a:t>šol</a:t>
            </a:r>
            <a:r>
              <a:rPr lang="en-US" sz="1900" dirty="0"/>
              <a:t> v </a:t>
            </a:r>
            <a:r>
              <a:rPr lang="en-US" sz="1900" dirty="0" err="1"/>
              <a:t>večjih</a:t>
            </a:r>
            <a:r>
              <a:rPr lang="en-US" sz="1900" dirty="0"/>
              <a:t> </a:t>
            </a:r>
            <a:r>
              <a:rPr lang="en-US" sz="1900" dirty="0" err="1"/>
              <a:t>mestih</a:t>
            </a:r>
            <a:r>
              <a:rPr lang="en-US" sz="1900" dirty="0"/>
              <a:t> (</a:t>
            </a:r>
            <a:r>
              <a:rPr lang="en-US" sz="1900" dirty="0" err="1"/>
              <a:t>plemiči</a:t>
            </a:r>
            <a:r>
              <a:rPr lang="en-US" sz="1900" dirty="0"/>
              <a:t> in </a:t>
            </a:r>
            <a:r>
              <a:rPr lang="en-US" sz="1900" dirty="0" err="1"/>
              <a:t>duhovniki</a:t>
            </a:r>
            <a:r>
              <a:rPr lang="en-US" sz="1900" dirty="0"/>
              <a:t>)</a:t>
            </a:r>
            <a:endParaRPr lang="sl-SI" sz="19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sl-SI" sz="1900" dirty="0"/>
              <a:t>       - Akademija v Aachnu</a:t>
            </a: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Upravne</a:t>
            </a:r>
            <a:r>
              <a:rPr lang="en-US" sz="1900" dirty="0"/>
              <a:t> </a:t>
            </a:r>
            <a:r>
              <a:rPr lang="en-US" sz="1900" dirty="0" err="1"/>
              <a:t>reforme</a:t>
            </a:r>
            <a:r>
              <a:rPr lang="en-US" sz="1900" dirty="0"/>
              <a:t> (</a:t>
            </a:r>
            <a:r>
              <a:rPr lang="en-US" sz="1900" dirty="0" err="1"/>
              <a:t>dajatve</a:t>
            </a:r>
            <a:r>
              <a:rPr lang="en-US" sz="1900" dirty="0"/>
              <a:t> in </a:t>
            </a:r>
            <a:r>
              <a:rPr lang="en-US" sz="1900" dirty="0" err="1"/>
              <a:t>popis</a:t>
            </a:r>
            <a:r>
              <a:rPr lang="en-US" sz="1900" dirty="0"/>
              <a:t>, </a:t>
            </a:r>
            <a:r>
              <a:rPr lang="en-US" sz="1900" dirty="0" err="1"/>
              <a:t>grofije</a:t>
            </a:r>
            <a:r>
              <a:rPr lang="en-US" sz="19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Širjenje</a:t>
            </a:r>
            <a:r>
              <a:rPr lang="en-US" sz="1900" dirty="0"/>
              <a:t> </a:t>
            </a:r>
            <a:r>
              <a:rPr lang="en-US" sz="1900" dirty="0" err="1"/>
              <a:t>krščanstva</a:t>
            </a:r>
            <a:r>
              <a:rPr lang="en-US" sz="1900" dirty="0"/>
              <a:t> (</a:t>
            </a:r>
            <a:r>
              <a:rPr lang="en-US" sz="1900" dirty="0" err="1"/>
              <a:t>samostani</a:t>
            </a:r>
            <a:r>
              <a:rPr lang="sl-SI" sz="1900" dirty="0"/>
              <a:t> in cerkve</a:t>
            </a:r>
            <a:r>
              <a:rPr lang="en-US" sz="19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Prepis</a:t>
            </a:r>
            <a:r>
              <a:rPr lang="en-US" sz="1900" dirty="0"/>
              <a:t> </a:t>
            </a:r>
            <a:r>
              <a:rPr lang="en-US" sz="1900" dirty="0" err="1"/>
              <a:t>besedil</a:t>
            </a: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Karolinška</a:t>
            </a:r>
            <a:r>
              <a:rPr lang="en-US" sz="1900" dirty="0"/>
              <a:t> </a:t>
            </a:r>
            <a:r>
              <a:rPr lang="en-US" sz="1900" dirty="0" err="1"/>
              <a:t>minuskula</a:t>
            </a:r>
            <a:r>
              <a:rPr lang="en-US" sz="1900" dirty="0"/>
              <a:t> (</a:t>
            </a:r>
            <a:r>
              <a:rPr lang="en-US" sz="1900" dirty="0" err="1"/>
              <a:t>hitrejše</a:t>
            </a:r>
            <a:r>
              <a:rPr lang="en-US" sz="1900" dirty="0"/>
              <a:t> in </a:t>
            </a:r>
            <a:r>
              <a:rPr lang="en-US" sz="1900" dirty="0" err="1"/>
              <a:t>jasnejše</a:t>
            </a:r>
            <a:r>
              <a:rPr lang="en-US" sz="1900" dirty="0"/>
              <a:t> </a:t>
            </a:r>
            <a:r>
              <a:rPr lang="en-US" sz="1900" dirty="0" err="1"/>
              <a:t>pisanje</a:t>
            </a:r>
            <a:r>
              <a:rPr lang="en-US" sz="19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Namen</a:t>
            </a:r>
            <a:r>
              <a:rPr lang="en-US" sz="1900" dirty="0"/>
              <a:t> (</a:t>
            </a:r>
            <a:r>
              <a:rPr lang="en-US" sz="1900" dirty="0" err="1"/>
              <a:t>izboljšati</a:t>
            </a:r>
            <a:r>
              <a:rPr lang="en-US" sz="1900" dirty="0"/>
              <a:t> </a:t>
            </a:r>
            <a:r>
              <a:rPr lang="en-US" sz="1900" dirty="0" err="1"/>
              <a:t>pismenost</a:t>
            </a:r>
            <a:r>
              <a:rPr lang="en-US" sz="1900" dirty="0"/>
              <a:t> in </a:t>
            </a:r>
            <a:r>
              <a:rPr lang="en-US" sz="1900" dirty="0" err="1"/>
              <a:t>krščansko</a:t>
            </a:r>
            <a:r>
              <a:rPr lang="en-US" sz="1900" dirty="0"/>
              <a:t> </a:t>
            </a:r>
            <a:r>
              <a:rPr lang="en-US" sz="1900" dirty="0" err="1"/>
              <a:t>izobrazbo</a:t>
            </a:r>
            <a:r>
              <a:rPr lang="en-US" sz="1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114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94716-04BD-DC9E-729B-2F3206AA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9F97F0D-2A78-9AE1-AEBA-A3567F58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52" r="1" b="15859"/>
          <a:stretch/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45" name="Rectangle 11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381C173E-BC21-C218-1E3C-0AFD99D5BE27}"/>
              </a:ext>
            </a:extLst>
          </p:cNvPr>
          <p:cNvSpPr txBox="1"/>
          <p:nvPr/>
        </p:nvSpPr>
        <p:spPr>
          <a:xfrm>
            <a:off x="841248" y="3849689"/>
            <a:ext cx="2111122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Konec vladavine in dediščina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013F0FF4-307E-9919-2008-869F2D00DF16}"/>
              </a:ext>
            </a:extLst>
          </p:cNvPr>
          <p:cNvSpPr txBox="1"/>
          <p:nvPr/>
        </p:nvSpPr>
        <p:spPr>
          <a:xfrm>
            <a:off x="3360563" y="3849688"/>
            <a:ext cx="3315810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814 ga </a:t>
            </a:r>
            <a:r>
              <a:rPr lang="en-US" sz="1700" dirty="0" err="1"/>
              <a:t>nasledi</a:t>
            </a:r>
            <a:r>
              <a:rPr lang="en-US" sz="1700" dirty="0"/>
              <a:t> sin Ludvik </a:t>
            </a:r>
            <a:r>
              <a:rPr lang="en-US" sz="1700" dirty="0" err="1"/>
              <a:t>Pobožni</a:t>
            </a:r>
            <a:r>
              <a:rPr lang="en-US" sz="1700" dirty="0"/>
              <a:t> (</a:t>
            </a:r>
            <a:r>
              <a:rPr lang="en-US" sz="1700" dirty="0" err="1"/>
              <a:t>Država</a:t>
            </a:r>
            <a:r>
              <a:rPr lang="en-US" sz="1700" dirty="0"/>
              <a:t> </a:t>
            </a:r>
            <a:r>
              <a:rPr lang="en-US" sz="1700" dirty="0" err="1"/>
              <a:t>razpade</a:t>
            </a:r>
            <a:r>
              <a:rPr lang="en-US" sz="1700" dirty="0"/>
              <a:t> 840)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843 </a:t>
            </a:r>
            <a:r>
              <a:rPr lang="en-US" sz="1700" dirty="0" err="1"/>
              <a:t>Vrdunska</a:t>
            </a:r>
            <a:r>
              <a:rPr lang="en-US" sz="1700" dirty="0"/>
              <a:t> </a:t>
            </a:r>
            <a:r>
              <a:rPr lang="en-US" sz="1700" dirty="0" err="1"/>
              <a:t>pogodba</a:t>
            </a:r>
            <a:r>
              <a:rPr lang="en-US" sz="1700" dirty="0"/>
              <a:t> (</a:t>
            </a:r>
            <a:r>
              <a:rPr lang="en-US" sz="1700" dirty="0" err="1"/>
              <a:t>razpade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3 dele)</a:t>
            </a:r>
            <a:endParaRPr lang="sl-SI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1700" dirty="0"/>
              <a:t>Vpliv na sodobnost (Evropa)</a:t>
            </a:r>
            <a:endParaRPr lang="en-US" sz="17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5309733-394D-C233-68F0-4E2B2AD3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94" r="12998" b="3"/>
          <a:stretch/>
        </p:blipFill>
        <p:spPr>
          <a:xfrm>
            <a:off x="7048500" y="365109"/>
            <a:ext cx="46210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C4838-4FBC-6E6A-0AEC-213A9783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97E7CE0C-EB93-6AB0-01C7-6B533CA0D17E}"/>
              </a:ext>
            </a:extLst>
          </p:cNvPr>
          <p:cNvSpPr txBox="1"/>
          <p:nvPr/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ZANIMIVOST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AEBB9462-6DC5-C228-68EF-A5EC12883D3F}"/>
              </a:ext>
            </a:extLst>
          </p:cNvPr>
          <p:cNvSpPr txBox="1"/>
          <p:nvPr/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Einhard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B27A1B70-1F0B-9DF7-D68F-993E3D45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135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334</Words>
  <Application>Microsoft Office PowerPoint</Application>
  <PresentationFormat>Širokozaslonsko</PresentationFormat>
  <Paragraphs>58</Paragraphs>
  <Slides>10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Officeova tema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Jošt Senič</dc:creator>
  <cp:lastModifiedBy>Jošt Senič</cp:lastModifiedBy>
  <cp:revision>2</cp:revision>
  <dcterms:created xsi:type="dcterms:W3CDTF">2024-11-03T12:51:31Z</dcterms:created>
  <dcterms:modified xsi:type="dcterms:W3CDTF">2024-11-07T21:02:41Z</dcterms:modified>
</cp:coreProperties>
</file>